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43426e3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43426e3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f43f0a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f43f0a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f43f0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f43f0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f43f0a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f43f0a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bac464c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bac464c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bac464c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bac464c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f43f0a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f43f0a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0332ed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0332e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bac464cc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bac464cc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bac464c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bac464c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f43f0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f43f0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661b9a2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661b9a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43426e3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943426e3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43426e3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43426e3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43426e3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43426e3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cbent28/TheBlackSwan.git" TargetMode="External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github.com/cbent28/TheBlackSwan.git" TargetMode="External"/><Relationship Id="rId9" Type="http://schemas.openxmlformats.org/officeDocument/2006/relationships/hyperlink" Target="https://corporatefinanceinstitute.com/resources/economics/black-swan-event/" TargetMode="External"/><Relationship Id="rId5" Type="http://schemas.openxmlformats.org/officeDocument/2006/relationships/hyperlink" Target="https://d1nxb8pietm636.cloudfront.net" TargetMode="External"/><Relationship Id="rId6" Type="http://schemas.openxmlformats.org/officeDocument/2006/relationships/hyperlink" Target="https://take.quiz-maker.com/poll4575301xeaA44b1a-143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investopedia.com/terms/b/blackswan.as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18700" y="143025"/>
            <a:ext cx="45066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rgbClr val="FF0000"/>
                </a:solidFill>
              </a:rPr>
              <a:t>The Black Swan Token</a:t>
            </a:r>
            <a:endParaRPr b="1" sz="3400" u="sng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42125" y="4045125"/>
            <a:ext cx="8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By: Deron Porter, Carl Bent, Chin Hsu, Otha Richardson lll, and Cassandra Toroian</a:t>
            </a:r>
            <a:endParaRPr sz="1800">
              <a:highlight>
                <a:srgbClr val="FFFF00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238" y="1145637"/>
            <a:ext cx="3107524" cy="2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8"/>
            <a:ext cx="9144003" cy="513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 &amp; Libraries: Solidity (Open </a:t>
            </a:r>
            <a:r>
              <a:rPr lang="en"/>
              <a:t>Zeppelin and Safemath</a:t>
            </a:r>
            <a:r>
              <a:rPr lang="en"/>
              <a:t>), Python (Pandas, NumPy)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Platforms: </a:t>
            </a:r>
            <a:r>
              <a:rPr lang="en"/>
              <a:t>Remix, Jupyter Lab, Visual Studio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Web Services: S3, CloudFront, Route53, EC2, VPC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Breakdown of tasks and 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Carl- Amazon Web Services (VPC, S3, EC2, and CloudFront) and Powerpoint.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Deron &amp; </a:t>
            </a:r>
            <a:r>
              <a:rPr lang="en"/>
              <a:t>Chin- Solidity, Web3 and Blockchain.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Otha &amp; </a:t>
            </a:r>
            <a:r>
              <a:rPr lang="en"/>
              <a:t>Cassandra-  </a:t>
            </a:r>
            <a:r>
              <a:rPr lang="en"/>
              <a:t>Python analysis</a:t>
            </a:r>
            <a:r>
              <a:rPr lang="en"/>
              <a:t>, APIs, data aggregation and data visualisation.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Searching for the right ETFs and indexes to </a:t>
            </a:r>
            <a:r>
              <a:rPr lang="en"/>
              <a:t>reflect a black swan event.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Working with AWS Route 53 Records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Configuring a VPC without using the default VPC setting.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Being able to host a streamlit application on AWS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125" y="0"/>
            <a:ext cx="1704275" cy="15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166025" y="201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Demo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18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questions that surfaced.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 we integrate our project with AWS CloudWatch Alarms?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were certain international Stocks </a:t>
            </a:r>
            <a:r>
              <a:rPr lang="en"/>
              <a:t>were not</a:t>
            </a:r>
            <a:r>
              <a:rPr lang="en"/>
              <a:t> working with our python API code?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topics to research.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market our token to investors and cryptocurrency exchange platforms.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additional factors contribute to a black swan event?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future d</a:t>
            </a:r>
            <a:r>
              <a:rPr lang="en"/>
              <a:t>evelopment.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wider range of ETF’s, commodities, and markets.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Bring our token to all major cryptocurrency exchange platforms.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time series and monte carlo for future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475" y="0"/>
            <a:ext cx="2112926" cy="1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266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token will prevent you from becoming this…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509" y="1586462"/>
            <a:ext cx="2449600" cy="1970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098" y="1140761"/>
            <a:ext cx="2853275" cy="2861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00" y="971775"/>
            <a:ext cx="3199925" cy="319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Deployed application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repo.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Our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Poll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267300" y="3170400"/>
            <a:ext cx="90960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Investopedia-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https://www.investopedia.com/terms/b/blackswan.asp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Corporate Fincance Institute-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https://corporatefinanceinstitute.com/resources/economics/black-swan-event/</a:t>
            </a:r>
            <a:endParaRPr sz="1400"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255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31750" y="294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92200" y="1445550"/>
            <a:ext cx="83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967200" y="2093175"/>
            <a:ext cx="7049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Aside from the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algorithmic trading bots… the </a:t>
            </a:r>
            <a:r>
              <a:rPr lang="en" sz="1800"/>
              <a:t>fear and greed of investors is </a:t>
            </a:r>
            <a:r>
              <a:rPr lang="en" sz="1800"/>
              <a:t>what drives the market</a:t>
            </a:r>
            <a:r>
              <a:rPr lang="en" sz="1800"/>
              <a:t>. </a:t>
            </a:r>
            <a:r>
              <a:rPr lang="en" sz="1800">
                <a:solidFill>
                  <a:schemeClr val="dk1"/>
                </a:solidFill>
              </a:rPr>
              <a:t>Every investor wishes they could predict the market.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625" y="39700"/>
            <a:ext cx="2062374" cy="18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5225"/>
            <a:ext cx="5403251" cy="36121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250" y="715226"/>
            <a:ext cx="3740750" cy="201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125" y="2732300"/>
            <a:ext cx="2396978" cy="159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712" y="506301"/>
            <a:ext cx="1857525" cy="10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998" y="3002073"/>
            <a:ext cx="1931600" cy="1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709" y="2269721"/>
            <a:ext cx="4523501" cy="21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700" y="4398050"/>
            <a:ext cx="4523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37200" y="4319900"/>
            <a:ext cx="380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</a:rPr>
              <a:t>Black Swan Event 2020: COVID-19 Pandemic</a:t>
            </a:r>
            <a:endParaRPr sz="1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Description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When the market drops during a black swan event, our token will increase in value.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Motivation for development?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People lost a lot of money from the market drop during the pandemic.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is currently no other option like our token on the market.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Great investment opportunity.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“I am an investor that has PTSD from the 2008 Great Recession and from the market crash in 2020. I am looking for an investment that will keep me from losing money during the next black swan event.”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100" y="0"/>
            <a:ext cx="1720300" cy="15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Techniques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401225"/>
            <a:ext cx="8520600" cy="3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 of data source.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SPDY, DJIT, NASDAQ, FTSE, VIXX, SPX, Treasury Bond, SSE Shanghai  SE </a:t>
            </a:r>
            <a:r>
              <a:rPr lang="en"/>
              <a:t>composite</a:t>
            </a:r>
            <a:r>
              <a:rPr lang="en"/>
              <a:t> index, Hang Seng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Reasoning for data selection.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of the ETFs and Indexes represent a certain market or commodity within the whole financial market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only taking the U.S. Markets because Black Swan events </a:t>
            </a:r>
            <a:r>
              <a:rPr lang="en"/>
              <a:t>affect</a:t>
            </a:r>
            <a:r>
              <a:rPr lang="en"/>
              <a:t> the whole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Collection, exploration and cleaning process.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off of 10 international ETFs and indexes our tokens worth is determined by the: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Volume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Price Changes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Percent Change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75" y="0"/>
            <a:ext cx="1838925" cy="16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9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519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8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